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Environmental Systems</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Environmental Systems</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Environmental Systems</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Secondary Science - Environmental Systems</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demonstrate safe practices during laboratory and field investigations, including appropriate first aid responses to accidents that could occur in the field such as insect stings, animal bites, overheating, sprains, and breaks.[EVS.1A]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1237843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use a wide variety of additional course apparatuses, equipment, techniques, materials, and procedures as appropriate such as air quality testing devices, cameras, flow meters, Global Positioning System (GPS) units, Geographic Information System (GIS) software, computer models, </a:t>
            </a:r>
            <a:r>
              <a:rPr lang="en-US" dirty="0" err="1"/>
              <a:t>densiometers</a:t>
            </a:r>
            <a:r>
              <a:rPr lang="en-US" dirty="0"/>
              <a:t>, clinometers, and field journals.[EVS.2H]</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1479656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organize, analyze, evaluate, build models, make inferences, and predict trends from data.[EVS.2I]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792979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perform calculations using dimensional analysis, significant digits, and scientific notation.[EVS.2J]</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3734700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communicate valid conclusions supported by the data through methods such as lab reports, labeled drawings, graphic organizers, journals, summaries, oral reports, and technology-based reports.[EVS.2K]</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1567774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in all fields of science, analyze, evaluate, and critique scientific explanations by using empirical evidence, logical reasoning, and experimental and observational testing, including examining all sides of scientific evidence of those scientific explanations, so as to encourage critical thinking by the student.[EVS.3A]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1616262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communicate and apply scientific information extracted from various sources such as current events, news reports, published journal articles, and marketing materials.[EVS.3B]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2627777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draw inferences based on data related to promotional materials for products and services.[EVS.3C]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1017451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the impact of research on scientific thought, society, and the environment.[EVS.3D]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3115524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connection between environmental science and future careers.[EVS.3E]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11200415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and describe the history of environmental science and contributions of scientists.[EVS.3F]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3132654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an understanding of the use and conservation of resources and the proper disposal or recycling of materials.[EVS.1B]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847813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know the definition of science and understand that it has limitations, as specified in subsection (b)(2) of this section.[EVS.2A]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932052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know that scientific hypotheses are tentative and testable statements that must be capable of being supported or not supported by observational evidence. Hypotheses of durable explanatory power which have been tested over a wide variety of conditions are incorporated into theories.[EVS.2B]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1580228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know that scientific theories are based on natural and physical phenomena and are capable of being tested by multiple independent researchers. Unlike hypotheses, scientific theories are well-established and highly-reliable explanations, but may be subject to change as new areas of science and new technologies are developed.[EVS.2C]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1912996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distinguish between scientific hypotheses and scientific theories.[EVS.2D]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3641660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follow or plan and implement investigative procedures, including making observations, asking questions, formulating testable hypotheses, and selecting equipment and technology.[EVS.2E]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1786965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collect data individually or collaboratively, make measurements with precision and accuracy, record values using appropriate units, and calculate statistically relevant quantities to describe data, including mean, median, and range.[EVS.2F]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2646550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55000" lnSpcReduction="20000"/>
          </a:bodyPr>
          <a:lstStyle/>
          <a:p>
            <a:r>
              <a:rPr lang="en-US" dirty="0"/>
              <a:t>demonstrate the use of course apparatuses, equipment, techniques, and procedures, including meter sticks, rulers, pipettes, graduated cylinders, triple beam balances, timing devices, pH meters or probes, thermometers, calculators, computers, Internet access, turbidity testing devices, hand magnifiers, work and disposable gloves, compasses, first aid kits, binoculars, field guides, water quality test kits or probes, soil test kits or probes, 100-foot appraiser's tapes, tarps, shovels, trowels, screens, buckets, and rock and mineral samples.[EVS.2G]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111542455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TotalTime>
  <Words>763</Words>
  <Application>Microsoft Office PowerPoint</Application>
  <PresentationFormat>On-screen Show (4:3)</PresentationFormat>
  <Paragraphs>57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15</cp:revision>
  <dcterms:created xsi:type="dcterms:W3CDTF">2014-10-20T16:17:28Z</dcterms:created>
  <dcterms:modified xsi:type="dcterms:W3CDTF">2014-11-04T16:22:40Z</dcterms:modified>
</cp:coreProperties>
</file>